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4" r:id="rId10"/>
    <p:sldId id="265" r:id="rId11"/>
    <p:sldId id="269" r:id="rId12"/>
    <p:sldId id="268" r:id="rId13"/>
    <p:sldId id="267" r:id="rId14"/>
    <p:sldId id="272" r:id="rId15"/>
    <p:sldId id="266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57E23-76FD-4999-B20C-FEDCEDA35F2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his2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127.0.0.1:8082/" TargetMode="External"/><Relationship Id="rId2" Type="http://schemas.openxmlformats.org/officeDocument/2006/relationships/hyperlink" Target="http://localhost:8082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his2.org/download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DHIS2 Live</a:t>
            </a:r>
            <a:br>
              <a:rPr lang="en-US" dirty="0" smtClean="0"/>
            </a:br>
            <a:r>
              <a:rPr lang="en-US" dirty="0" smtClean="0"/>
              <a:t>on Windows laptops/desktops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(NOT for production servers!!)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Knut Staring</a:t>
            </a:r>
          </a:p>
          <a:p>
            <a:r>
              <a:rPr lang="en-US" dirty="0" smtClean="0"/>
              <a:t>November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and restore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/>
              <a:t>Startbutton</a:t>
            </a:r>
            <a:r>
              <a:rPr lang="en-US" b="1" dirty="0" smtClean="0"/>
              <a:t> -&gt; “command”</a:t>
            </a:r>
          </a:p>
          <a:p>
            <a:pPr>
              <a:buNone/>
            </a:pPr>
            <a:r>
              <a:rPr lang="en-US" sz="2400" dirty="0" smtClean="0"/>
              <a:t>Use </a:t>
            </a:r>
            <a:r>
              <a:rPr lang="en-US" sz="2400" dirty="0" err="1" smtClean="0"/>
              <a:t>cd</a:t>
            </a:r>
            <a:r>
              <a:rPr lang="en-US" sz="2400" dirty="0" smtClean="0"/>
              <a:t> to navigate to where you want to have your backups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Backup</a:t>
            </a:r>
            <a:endParaRPr lang="en-US" b="1" dirty="0" smtClean="0"/>
          </a:p>
          <a:p>
            <a:pPr>
              <a:buNone/>
            </a:pPr>
            <a:r>
              <a:rPr lang="en-US" sz="2400" dirty="0" err="1" smtClean="0"/>
              <a:t>pg_dump</a:t>
            </a:r>
            <a:r>
              <a:rPr lang="en-US" sz="2400" dirty="0" smtClean="0"/>
              <a:t> </a:t>
            </a:r>
            <a:r>
              <a:rPr lang="en-US" sz="2400" dirty="0" smtClean="0"/>
              <a:t>–U </a:t>
            </a:r>
            <a:r>
              <a:rPr lang="en-US" sz="2400" dirty="0" err="1" smtClean="0"/>
              <a:t>dhis</a:t>
            </a:r>
            <a:r>
              <a:rPr lang="en-US" sz="2400" dirty="0" smtClean="0"/>
              <a:t> –f dhis2sl_20101214.pgdump  -d dhis2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Restore</a:t>
            </a:r>
          </a:p>
          <a:p>
            <a:r>
              <a:rPr lang="en-US" sz="2400" dirty="0" smtClean="0"/>
              <a:t>Create a new empty database in </a:t>
            </a:r>
            <a:r>
              <a:rPr lang="en-US" sz="2400" dirty="0" err="1" smtClean="0"/>
              <a:t>PgAdmin</a:t>
            </a:r>
            <a:r>
              <a:rPr lang="en-US" sz="2400" dirty="0" smtClean="0"/>
              <a:t>, </a:t>
            </a:r>
            <a:r>
              <a:rPr lang="en-US" sz="2400" dirty="0" err="1" smtClean="0"/>
              <a:t>eg</a:t>
            </a:r>
            <a:r>
              <a:rPr lang="en-US" sz="2400" dirty="0" smtClean="0"/>
              <a:t>. </a:t>
            </a:r>
            <a:r>
              <a:rPr lang="en-US" sz="2400" dirty="0" smtClean="0"/>
              <a:t>Dhis2sl3</a:t>
            </a:r>
            <a:endParaRPr lang="en-US" sz="2400" dirty="0" smtClean="0"/>
          </a:p>
          <a:p>
            <a:r>
              <a:rPr lang="en-US" sz="2400" dirty="0" err="1" smtClean="0"/>
              <a:t>psql</a:t>
            </a:r>
            <a:r>
              <a:rPr lang="en-US" sz="2400" dirty="0" smtClean="0"/>
              <a:t> </a:t>
            </a:r>
            <a:r>
              <a:rPr lang="en-US" sz="2400" dirty="0" smtClean="0"/>
              <a:t>–U </a:t>
            </a:r>
            <a:r>
              <a:rPr lang="en-US" sz="2400" dirty="0" err="1" smtClean="0"/>
              <a:t>dhis</a:t>
            </a:r>
            <a:r>
              <a:rPr lang="en-US" sz="2400" dirty="0" smtClean="0"/>
              <a:t> –f dhis2sl_20101214 –d dhis2sl3</a:t>
            </a:r>
          </a:p>
          <a:p>
            <a:pPr>
              <a:buNone/>
            </a:pPr>
            <a:endParaRPr lang="en-US" b="1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Multiple DHIS2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one DHIS2 Live can run </a:t>
            </a:r>
            <a:r>
              <a:rPr lang="en-US" dirty="0" smtClean="0"/>
              <a:t>simultaneously</a:t>
            </a:r>
          </a:p>
          <a:p>
            <a:r>
              <a:rPr lang="en-US" dirty="0" smtClean="0"/>
              <a:t>They must be on </a:t>
            </a:r>
            <a:r>
              <a:rPr lang="en-US" dirty="0" smtClean="0"/>
              <a:t>different ports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subfolder “conf” open </a:t>
            </a:r>
            <a:r>
              <a:rPr lang="en-US" dirty="0" smtClean="0"/>
              <a:t>“</a:t>
            </a:r>
            <a:r>
              <a:rPr lang="en-US" dirty="0" err="1" smtClean="0"/>
              <a:t>jetty.port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Change the port number (stay above 8000)</a:t>
            </a:r>
          </a:p>
          <a:p>
            <a:r>
              <a:rPr lang="en-US" dirty="0" smtClean="0"/>
              <a:t>Change database name in </a:t>
            </a:r>
            <a:r>
              <a:rPr lang="en-US" dirty="0" err="1" smtClean="0"/>
              <a:t>hibernate.properties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DXF </a:t>
            </a:r>
          </a:p>
          <a:p>
            <a:r>
              <a:rPr lang="en-US" dirty="0" smtClean="0"/>
              <a:t>DXF2 and SDMX-HD</a:t>
            </a:r>
          </a:p>
          <a:p>
            <a:r>
              <a:rPr lang="en-US" dirty="0" err="1" smtClean="0"/>
              <a:t>iHRIS</a:t>
            </a:r>
            <a:r>
              <a:rPr lang="en-US" dirty="0" smtClean="0"/>
              <a:t>, </a:t>
            </a:r>
            <a:r>
              <a:rPr lang="en-US" dirty="0" err="1" smtClean="0"/>
              <a:t>OpenMRS</a:t>
            </a:r>
            <a:r>
              <a:rPr lang="en-US" dirty="0" smtClean="0"/>
              <a:t>, PBF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</a:p>
          <a:p>
            <a:r>
              <a:rPr lang="en-US" dirty="0" smtClean="0"/>
              <a:t>Access</a:t>
            </a:r>
          </a:p>
          <a:p>
            <a:r>
              <a:rPr lang="en-US" dirty="0" smtClean="0"/>
              <a:t>SQL based systems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DHIS2 in the browser</a:t>
            </a:r>
          </a:p>
          <a:p>
            <a:r>
              <a:rPr lang="en-US" dirty="0" smtClean="0"/>
              <a:t>Go to Maintenance -&gt; Data Administration -&gt; Resource table. Select all and Generate tables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ODBC and MS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Install </a:t>
            </a:r>
            <a:r>
              <a:rPr lang="en-US" dirty="0" smtClean="0"/>
              <a:t>psqlodbc.msi</a:t>
            </a:r>
          </a:p>
          <a:p>
            <a:r>
              <a:rPr lang="en-US" dirty="0" smtClean="0"/>
              <a:t>Open C</a:t>
            </a:r>
            <a:r>
              <a:rPr lang="en-US" dirty="0" smtClean="0"/>
              <a:t>:\</a:t>
            </a:r>
            <a:r>
              <a:rPr lang="en-US" dirty="0" smtClean="0"/>
              <a:t>Windows\SysWOW64\odbcad32.exe</a:t>
            </a:r>
          </a:p>
          <a:p>
            <a:r>
              <a:rPr lang="en-US" dirty="0" smtClean="0"/>
              <a:t>Click on Add and select </a:t>
            </a:r>
            <a:r>
              <a:rPr lang="en-US" dirty="0" err="1" smtClean="0"/>
              <a:t>PostgreSQL</a:t>
            </a:r>
            <a:r>
              <a:rPr lang="en-US" dirty="0" smtClean="0"/>
              <a:t> ODBC Driver(UNICODE)</a:t>
            </a:r>
          </a:p>
          <a:p>
            <a:r>
              <a:rPr lang="en-US" dirty="0" smtClean="0"/>
              <a:t>Ente</a:t>
            </a:r>
            <a:r>
              <a:rPr lang="en-US" dirty="0" smtClean="0"/>
              <a:t>r the database name for BOTH Data Source and Database. Server is </a:t>
            </a:r>
            <a:r>
              <a:rPr lang="en-US" dirty="0" err="1" smtClean="0"/>
              <a:t>localhost</a:t>
            </a:r>
            <a:r>
              <a:rPr lang="en-US" dirty="0" smtClean="0"/>
              <a:t>, port 5432, User Name </a:t>
            </a:r>
            <a:r>
              <a:rPr lang="en-US" dirty="0" err="1" smtClean="0"/>
              <a:t>dhis</a:t>
            </a:r>
            <a:r>
              <a:rPr lang="en-US" dirty="0" smtClean="0"/>
              <a:t>, Password </a:t>
            </a:r>
            <a:r>
              <a:rPr lang="en-US" dirty="0" err="1" smtClean="0"/>
              <a:t>dhis</a:t>
            </a:r>
            <a:endParaRPr lang="en-US" dirty="0" smtClean="0"/>
          </a:p>
          <a:p>
            <a:r>
              <a:rPr lang="en-US" dirty="0" smtClean="0"/>
              <a:t>Click on Test and Save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</a:t>
            </a:r>
            <a:r>
              <a:rPr lang="en-US" dirty="0" err="1" smtClean="0"/>
              <a:t>Postgres</a:t>
            </a:r>
            <a:r>
              <a:rPr lang="en-US" dirty="0" smtClean="0"/>
              <a:t> into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 a new Access database</a:t>
            </a:r>
          </a:p>
          <a:p>
            <a:r>
              <a:rPr lang="en-US" dirty="0" smtClean="0"/>
              <a:t>Go to External data	-&gt; More -&gt; ODBC </a:t>
            </a:r>
            <a:r>
              <a:rPr lang="en-US" dirty="0" smtClean="0"/>
              <a:t>Database</a:t>
            </a:r>
          </a:p>
          <a:p>
            <a:r>
              <a:rPr lang="en-US" dirty="0" smtClean="0"/>
              <a:t>Select “Linked to the </a:t>
            </a:r>
            <a:r>
              <a:rPr lang="en-US" dirty="0" err="1" smtClean="0"/>
              <a:t>datasource</a:t>
            </a:r>
            <a:r>
              <a:rPr lang="en-US" dirty="0" smtClean="0"/>
              <a:t> by creating a linked table”</a:t>
            </a:r>
          </a:p>
          <a:p>
            <a:r>
              <a:rPr lang="en-US" dirty="0" smtClean="0"/>
              <a:t>Select your database</a:t>
            </a:r>
          </a:p>
          <a:p>
            <a:r>
              <a:rPr lang="en-US" dirty="0" smtClean="0"/>
              <a:t>Now you can select the tables you need, typically _</a:t>
            </a:r>
            <a:r>
              <a:rPr lang="en-US" dirty="0" err="1" smtClean="0"/>
              <a:t>orgunitstructure</a:t>
            </a:r>
            <a:r>
              <a:rPr lang="en-US" dirty="0" smtClean="0"/>
              <a:t>, </a:t>
            </a:r>
            <a:r>
              <a:rPr lang="en-US" dirty="0" err="1" smtClean="0"/>
              <a:t>organisationunit</a:t>
            </a:r>
            <a:r>
              <a:rPr lang="en-US" dirty="0" smtClean="0"/>
              <a:t>, </a:t>
            </a:r>
            <a:r>
              <a:rPr lang="en-US" dirty="0" err="1" smtClean="0"/>
              <a:t>dataelement</a:t>
            </a:r>
            <a:r>
              <a:rPr lang="en-US" dirty="0" smtClean="0"/>
              <a:t>, </a:t>
            </a:r>
            <a:r>
              <a:rPr lang="en-US" dirty="0" err="1" smtClean="0"/>
              <a:t>datavalue</a:t>
            </a:r>
            <a:r>
              <a:rPr lang="en-US" dirty="0" smtClean="0"/>
              <a:t>, period and others (e.g. _</a:t>
            </a:r>
            <a:r>
              <a:rPr lang="en-US" dirty="0" err="1" smtClean="0"/>
              <a:t>categoryoptioncomboname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First check if your Windows is 32 or 64 bit</a:t>
            </a:r>
          </a:p>
          <a:p>
            <a:pPr lvl="1" algn="just">
              <a:buNone/>
            </a:pPr>
            <a:r>
              <a:rPr lang="en-US" dirty="0" err="1" smtClean="0"/>
              <a:t>Startbutton</a:t>
            </a:r>
            <a:r>
              <a:rPr lang="en-US" dirty="0" smtClean="0"/>
              <a:t> -&gt; Right </a:t>
            </a:r>
            <a:r>
              <a:rPr lang="en-US" dirty="0" smtClean="0"/>
              <a:t>click </a:t>
            </a:r>
            <a:r>
              <a:rPr lang="en-US" dirty="0" smtClean="0"/>
              <a:t>Computer -&gt;Properties  </a:t>
            </a:r>
            <a:endParaRPr lang="en-US" dirty="0" smtClean="0"/>
          </a:p>
          <a:p>
            <a:pPr algn="just"/>
            <a:r>
              <a:rPr lang="en-US" dirty="0" smtClean="0"/>
              <a:t>Java (JRE) (32 or 64 bit)</a:t>
            </a:r>
          </a:p>
          <a:p>
            <a:pPr algn="just"/>
            <a:r>
              <a:rPr lang="en-US" dirty="0" err="1" smtClean="0"/>
              <a:t>PostgreSQL</a:t>
            </a:r>
            <a:r>
              <a:rPr lang="en-US" dirty="0" smtClean="0"/>
              <a:t> (32 or 64 bit)</a:t>
            </a:r>
          </a:p>
          <a:p>
            <a:pPr algn="just"/>
            <a:r>
              <a:rPr lang="en-US" dirty="0" smtClean="0"/>
              <a:t>d</a:t>
            </a:r>
            <a:r>
              <a:rPr lang="en-US" dirty="0" smtClean="0"/>
              <a:t>his2-live.zip</a:t>
            </a:r>
          </a:p>
          <a:p>
            <a:pPr algn="just"/>
            <a:r>
              <a:rPr lang="en-US" dirty="0" smtClean="0"/>
              <a:t>Available on DVD or from </a:t>
            </a:r>
            <a:r>
              <a:rPr lang="en-US" dirty="0" smtClean="0">
                <a:hlinkClick r:id="rId2"/>
              </a:rPr>
              <a:t>http://dhis2.org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Optional: Notepad</a:t>
            </a:r>
            <a:r>
              <a:rPr lang="en-US" dirty="0" smtClean="0"/>
              <a:t>++ and psqlodbc.msi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and </a:t>
            </a:r>
            <a:r>
              <a:rPr lang="en-US" dirty="0" err="1" smtClean="0"/>
              <a:t>Postgres</a:t>
            </a:r>
            <a:r>
              <a:rPr lang="en-US" dirty="0" smtClean="0"/>
              <a:t>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the Java installer and run with default options</a:t>
            </a:r>
          </a:p>
          <a:p>
            <a:r>
              <a:rPr lang="en-US" dirty="0" smtClean="0"/>
              <a:t>Install </a:t>
            </a:r>
            <a:r>
              <a:rPr lang="en-US" dirty="0" err="1" smtClean="0"/>
              <a:t>PostgreSQL</a:t>
            </a:r>
            <a:r>
              <a:rPr lang="en-US" dirty="0" smtClean="0"/>
              <a:t> 9.1 in C:\Program Files. </a:t>
            </a:r>
            <a:r>
              <a:rPr lang="en-US" dirty="0" smtClean="0"/>
              <a:t>Password can be </a:t>
            </a:r>
            <a:r>
              <a:rPr lang="en-US" dirty="0" smtClean="0"/>
              <a:t>“Dhis2011” (capital D). In the final window, UNTICK the Stack Builder option</a:t>
            </a:r>
          </a:p>
          <a:p>
            <a:pPr lvl="1" algn="just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 err="1" smtClean="0"/>
              <a:t>Postgres</a:t>
            </a:r>
            <a:r>
              <a:rPr lang="en-US" dirty="0" smtClean="0"/>
              <a:t> to Windows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Startbutton</a:t>
            </a:r>
            <a:r>
              <a:rPr lang="en-US" dirty="0" smtClean="0"/>
              <a:t> -&gt; Right click Computer -&gt;Properties –&gt; Advanced System Settings-&gt; Advanced -&gt; Environment </a:t>
            </a:r>
            <a:r>
              <a:rPr lang="en-US" dirty="0" smtClean="0"/>
              <a:t>Variables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Select “Path” and Edit. Go to the END and ADD A SEMICOLON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After the </a:t>
            </a:r>
            <a:r>
              <a:rPr lang="en-US" dirty="0" smtClean="0"/>
              <a:t>new semicolon, add C:\Program </a:t>
            </a:r>
            <a:r>
              <a:rPr lang="en-US" dirty="0" smtClean="0"/>
              <a:t>Files\</a:t>
            </a:r>
            <a:r>
              <a:rPr lang="en-US" dirty="0" err="1" smtClean="0"/>
              <a:t>PostgreSQL</a:t>
            </a:r>
            <a:r>
              <a:rPr lang="en-US" dirty="0" smtClean="0"/>
              <a:t>\9.1\bin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Click on OK, OK, OK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PgAdmin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 err="1" smtClean="0"/>
              <a:t>PgAdmin</a:t>
            </a:r>
            <a:r>
              <a:rPr lang="en-US" dirty="0" smtClean="0"/>
              <a:t> and log in with “Dhis2011”</a:t>
            </a:r>
          </a:p>
          <a:p>
            <a:r>
              <a:rPr lang="en-US" dirty="0" smtClean="0"/>
              <a:t>Right-click </a:t>
            </a:r>
            <a:r>
              <a:rPr lang="en-US" dirty="0" smtClean="0"/>
              <a:t>Login </a:t>
            </a:r>
            <a:r>
              <a:rPr lang="en-US" dirty="0" smtClean="0"/>
              <a:t>Roles and </a:t>
            </a:r>
            <a:r>
              <a:rPr lang="en-US" dirty="0" smtClean="0"/>
              <a:t>enter “</a:t>
            </a:r>
            <a:r>
              <a:rPr lang="en-US" dirty="0" err="1" smtClean="0"/>
              <a:t>dhis</a:t>
            </a:r>
            <a:r>
              <a:rPr lang="en-US" dirty="0" smtClean="0"/>
              <a:t>” for Role name. </a:t>
            </a:r>
            <a:r>
              <a:rPr lang="en-US" dirty="0" smtClean="0"/>
              <a:t>In the </a:t>
            </a:r>
            <a:r>
              <a:rPr lang="en-US" dirty="0" smtClean="0"/>
              <a:t>“Definition” </a:t>
            </a:r>
            <a:r>
              <a:rPr lang="en-US" dirty="0" smtClean="0"/>
              <a:t>tab, </a:t>
            </a:r>
            <a:r>
              <a:rPr lang="en-US" dirty="0" smtClean="0"/>
              <a:t>enter </a:t>
            </a:r>
            <a:r>
              <a:rPr lang="en-US" dirty="0" smtClean="0"/>
              <a:t>“</a:t>
            </a:r>
            <a:r>
              <a:rPr lang="en-US" dirty="0" err="1" smtClean="0"/>
              <a:t>dhis</a:t>
            </a:r>
            <a:r>
              <a:rPr lang="en-US" dirty="0" smtClean="0"/>
              <a:t>” for the password (twice)</a:t>
            </a:r>
          </a:p>
          <a:p>
            <a:r>
              <a:rPr lang="en-US" dirty="0" smtClean="0"/>
              <a:t>Right-click on “Databases” and select “New Database…”</a:t>
            </a:r>
          </a:p>
          <a:p>
            <a:r>
              <a:rPr lang="en-US" dirty="0" smtClean="0"/>
              <a:t>Enter “dhis2” for “Name” and “</a:t>
            </a:r>
            <a:r>
              <a:rPr lang="en-US" dirty="0" err="1" smtClean="0"/>
              <a:t>dhis</a:t>
            </a:r>
            <a:r>
              <a:rPr lang="en-US" dirty="0" smtClean="0"/>
              <a:t>” for “Role”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DHIS2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Unzip the downloaded DHIS2 Live package</a:t>
            </a:r>
          </a:p>
          <a:p>
            <a:r>
              <a:rPr lang="en-US" dirty="0" smtClean="0"/>
              <a:t>In subfolder “conf” open “</a:t>
            </a:r>
            <a:r>
              <a:rPr lang="en-US" dirty="0" err="1" smtClean="0"/>
              <a:t>hibernate.properties</a:t>
            </a:r>
            <a:r>
              <a:rPr lang="en-US" dirty="0" smtClean="0"/>
              <a:t>” in </a:t>
            </a:r>
            <a:r>
              <a:rPr lang="en-US" dirty="0" smtClean="0"/>
              <a:t>Notepad++ </a:t>
            </a:r>
            <a:r>
              <a:rPr lang="en-US" dirty="0" smtClean="0"/>
              <a:t>or WordPad (</a:t>
            </a:r>
            <a:r>
              <a:rPr lang="en-US" dirty="0" smtClean="0"/>
              <a:t>not </a:t>
            </a:r>
            <a:r>
              <a:rPr lang="en-US" dirty="0" err="1" smtClean="0"/>
              <a:t>NotePad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Remove all the “#” characters</a:t>
            </a:r>
          </a:p>
          <a:p>
            <a:r>
              <a:rPr lang="en-US" dirty="0" smtClean="0"/>
              <a:t>Add a “#” character in front of the top 5 lines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file should look like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#</a:t>
            </a:r>
            <a:r>
              <a:rPr lang="en-US" dirty="0" err="1"/>
              <a:t>hibernate.dialect</a:t>
            </a:r>
            <a:r>
              <a:rPr lang="en-US" dirty="0"/>
              <a:t> = org.hibernate.dialect.H2Dialect</a:t>
            </a:r>
          </a:p>
          <a:p>
            <a:r>
              <a:rPr lang="en-US" dirty="0"/>
              <a:t>#</a:t>
            </a:r>
            <a:r>
              <a:rPr lang="en-US" dirty="0" err="1"/>
              <a:t>hibernate.connection.driver_class</a:t>
            </a:r>
            <a:r>
              <a:rPr lang="en-US" dirty="0"/>
              <a:t> = org.h2.Driver</a:t>
            </a:r>
          </a:p>
          <a:p>
            <a:r>
              <a:rPr lang="en-US" dirty="0"/>
              <a:t>#</a:t>
            </a:r>
            <a:r>
              <a:rPr lang="en-US" dirty="0" err="1"/>
              <a:t>hibernate.connection.url</a:t>
            </a:r>
            <a:r>
              <a:rPr lang="en-US" dirty="0"/>
              <a:t> = jdbc:h2:./database/dhis2;AUTO_SERVER=TRUE;DB_CLOSE_ON_EXIT=FALSE</a:t>
            </a:r>
          </a:p>
          <a:p>
            <a:r>
              <a:rPr lang="en-US" dirty="0"/>
              <a:t>#</a:t>
            </a:r>
            <a:r>
              <a:rPr lang="en-US" dirty="0" err="1"/>
              <a:t>hibernate.connection.username</a:t>
            </a:r>
            <a:r>
              <a:rPr lang="en-US" dirty="0"/>
              <a:t> = </a:t>
            </a:r>
            <a:r>
              <a:rPr lang="en-US" dirty="0" err="1"/>
              <a:t>sa</a:t>
            </a:r>
            <a:endParaRPr lang="en-US" dirty="0"/>
          </a:p>
          <a:p>
            <a:r>
              <a:rPr lang="en-US" dirty="0"/>
              <a:t>#</a:t>
            </a:r>
            <a:r>
              <a:rPr lang="en-US" dirty="0" err="1"/>
              <a:t>hibernate.connection.password</a:t>
            </a:r>
            <a:r>
              <a:rPr lang="en-US" dirty="0"/>
              <a:t> =</a:t>
            </a:r>
          </a:p>
          <a:p>
            <a:endParaRPr lang="en-US" dirty="0"/>
          </a:p>
          <a:p>
            <a:r>
              <a:rPr lang="en-US" dirty="0" err="1"/>
              <a:t>hibernate.dialect</a:t>
            </a:r>
            <a:r>
              <a:rPr lang="en-US" dirty="0"/>
              <a:t> = </a:t>
            </a:r>
            <a:r>
              <a:rPr lang="en-US" dirty="0" err="1"/>
              <a:t>org.hibernate.dialect.PostgreSQLDialect</a:t>
            </a:r>
            <a:endParaRPr lang="en-US" dirty="0"/>
          </a:p>
          <a:p>
            <a:r>
              <a:rPr lang="en-US" dirty="0" err="1"/>
              <a:t>hibernate.connection.driver_class</a:t>
            </a:r>
            <a:r>
              <a:rPr lang="en-US" dirty="0"/>
              <a:t> = </a:t>
            </a:r>
            <a:r>
              <a:rPr lang="en-US" dirty="0" err="1"/>
              <a:t>org.postgresql.Driver</a:t>
            </a:r>
            <a:endParaRPr lang="en-US" dirty="0"/>
          </a:p>
          <a:p>
            <a:r>
              <a:rPr lang="en-US" dirty="0" err="1"/>
              <a:t>hibernate.connection.url</a:t>
            </a:r>
            <a:r>
              <a:rPr lang="en-US" dirty="0"/>
              <a:t> = </a:t>
            </a:r>
            <a:r>
              <a:rPr lang="en-US" dirty="0" smtClean="0"/>
              <a:t>jdbc:postgresql:dhis2</a:t>
            </a:r>
            <a:endParaRPr lang="en-US" dirty="0"/>
          </a:p>
          <a:p>
            <a:r>
              <a:rPr lang="en-US" dirty="0" err="1"/>
              <a:t>hibernate.connection.username</a:t>
            </a:r>
            <a:r>
              <a:rPr lang="en-US" dirty="0"/>
              <a:t> = </a:t>
            </a:r>
            <a:r>
              <a:rPr lang="en-US" dirty="0" err="1"/>
              <a:t>dhis</a:t>
            </a:r>
            <a:endParaRPr lang="en-US" dirty="0"/>
          </a:p>
          <a:p>
            <a:r>
              <a:rPr lang="en-US" dirty="0" err="1"/>
              <a:t>hibernate.connection.password</a:t>
            </a:r>
            <a:r>
              <a:rPr lang="en-US" dirty="0"/>
              <a:t> = </a:t>
            </a:r>
            <a:r>
              <a:rPr lang="en-US" dirty="0" err="1"/>
              <a:t>dhis</a:t>
            </a:r>
            <a:endParaRPr lang="en-US" dirty="0"/>
          </a:p>
          <a:p>
            <a:endParaRPr lang="en-US" dirty="0"/>
          </a:p>
          <a:p>
            <a:r>
              <a:rPr lang="en-US" dirty="0"/>
              <a:t>hibernate.hbm2ddl.auto = update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a shortcut to dhis2-live.exe on your dashboard and click on it</a:t>
            </a:r>
          </a:p>
          <a:p>
            <a:r>
              <a:rPr lang="en-US" dirty="0" smtClean="0"/>
              <a:t>DHIS2 will start and open your browser to </a:t>
            </a:r>
            <a:r>
              <a:rPr lang="en-US" dirty="0" smtClean="0">
                <a:hlinkClick r:id="rId2"/>
              </a:rPr>
              <a:t>http://localhost:8082</a:t>
            </a:r>
            <a:r>
              <a:rPr lang="en-US" dirty="0" smtClean="0"/>
              <a:t> with and empty database</a:t>
            </a:r>
          </a:p>
          <a:p>
            <a:r>
              <a:rPr lang="en-US" dirty="0" smtClean="0"/>
              <a:t>If this does not work, try </a:t>
            </a:r>
            <a:r>
              <a:rPr lang="en-US" dirty="0" smtClean="0">
                <a:hlinkClick r:id="rId3"/>
              </a:rPr>
              <a:t>http://127.0.0.1:8082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Updating the version of DHIS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a new version </a:t>
            </a:r>
            <a:r>
              <a:rPr lang="en-US" dirty="0" smtClean="0"/>
              <a:t>of </a:t>
            </a:r>
            <a:r>
              <a:rPr lang="en-US" dirty="0" smtClean="0"/>
              <a:t>DHIS2 from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dhis2.org/downloads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Stop DHIS2 Live</a:t>
            </a:r>
          </a:p>
          <a:p>
            <a:r>
              <a:rPr lang="en-US" dirty="0" smtClean="0"/>
              <a:t>Go to the folder </a:t>
            </a:r>
            <a:r>
              <a:rPr lang="en-US" dirty="0" err="1" smtClean="0"/>
              <a:t>webapps</a:t>
            </a:r>
            <a:r>
              <a:rPr lang="en-US" dirty="0" smtClean="0"/>
              <a:t>/</a:t>
            </a:r>
            <a:r>
              <a:rPr lang="en-US" dirty="0" err="1" smtClean="0"/>
              <a:t>dhis</a:t>
            </a:r>
            <a:r>
              <a:rPr lang="en-US" dirty="0" smtClean="0"/>
              <a:t> and delete everything</a:t>
            </a:r>
          </a:p>
          <a:p>
            <a:r>
              <a:rPr lang="en-US" dirty="0" smtClean="0"/>
              <a:t>Copy the new dhis2.war to the same folder</a:t>
            </a:r>
          </a:p>
          <a:p>
            <a:r>
              <a:rPr lang="en-US" dirty="0" smtClean="0"/>
              <a:t>Rename to dhis2.zip and unzip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3489</TotalTime>
  <Words>578</Words>
  <Application>Microsoft Office PowerPoint</Application>
  <PresentationFormat>On-screen Show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DHIS2 Live on Windows laptops/desktops  (NOT for production servers!!) </vt:lpstr>
      <vt:lpstr>Preparation</vt:lpstr>
      <vt:lpstr>Java and Postgres installation</vt:lpstr>
      <vt:lpstr>Add Postgres to Windows Path</vt:lpstr>
      <vt:lpstr>PgAdmin</vt:lpstr>
      <vt:lpstr>DHIS2 Live</vt:lpstr>
      <vt:lpstr>The file should look like this</vt:lpstr>
      <vt:lpstr>Start up</vt:lpstr>
      <vt:lpstr>Updating the version of DHIS</vt:lpstr>
      <vt:lpstr>Backup and restore</vt:lpstr>
      <vt:lpstr>Optional: Multiple DHIS2 Live</vt:lpstr>
      <vt:lpstr>Data integration</vt:lpstr>
      <vt:lpstr>Legacy data</vt:lpstr>
      <vt:lpstr>Preparation</vt:lpstr>
      <vt:lpstr>ODBC and MS Access</vt:lpstr>
      <vt:lpstr>Linking Postgres into Access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Installation on a Windows laptop  (NOT A SERVER)</dc:title>
  <dc:creator>Knut</dc:creator>
  <cp:lastModifiedBy>Knut</cp:lastModifiedBy>
  <cp:revision>21</cp:revision>
  <dcterms:created xsi:type="dcterms:W3CDTF">2011-11-11T08:40:05Z</dcterms:created>
  <dcterms:modified xsi:type="dcterms:W3CDTF">2011-11-15T10:52:44Z</dcterms:modified>
</cp:coreProperties>
</file>